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33C5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15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2742" y="-10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14209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5142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1635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59373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70653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61572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613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86788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88447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49944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3662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80F6B-056A-453C-921A-229D9FB8508A}" type="datetimeFigureOut">
              <a:rPr lang="ko-KR" altLang="en-US" smtClean="0"/>
              <a:pPr/>
              <a:t>2022-10-17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B3105-C0F9-4CEC-8B7A-C88CCAF431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06020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18" y="359434"/>
            <a:ext cx="550294" cy="61361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54712" y="410533"/>
            <a:ext cx="550294" cy="61361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76758" y="8894002"/>
            <a:ext cx="550294" cy="61361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5803965" y="8894002"/>
            <a:ext cx="550294" cy="613611"/>
          </a:xfrm>
          <a:prstGeom prst="rect">
            <a:avLst/>
          </a:prstGeom>
        </p:spPr>
      </p:pic>
      <p:sp>
        <p:nvSpPr>
          <p:cNvPr id="22" name="배지 21"/>
          <p:cNvSpPr/>
          <p:nvPr/>
        </p:nvSpPr>
        <p:spPr>
          <a:xfrm>
            <a:off x="568403" y="564574"/>
            <a:ext cx="5671623" cy="8639716"/>
          </a:xfrm>
          <a:prstGeom prst="plaque">
            <a:avLst>
              <a:gd name="adj" fmla="val 8427"/>
            </a:avLst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" name="직선 연결선 23"/>
          <p:cNvCxnSpPr/>
          <p:nvPr/>
        </p:nvCxnSpPr>
        <p:spPr>
          <a:xfrm>
            <a:off x="1055077" y="439820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045599" y="9328072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481266" y="108430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6333784" y="109521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2348437" y="1501012"/>
            <a:ext cx="2130506" cy="561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성혼선언문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045599" y="2693816"/>
            <a:ext cx="4707751" cy="1155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신랑          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군과</a:t>
            </a:r>
            <a:endParaRPr lang="en-US" altLang="ko-KR" sz="2000" b="1" dirty="0">
              <a:solidFill>
                <a:schemeClr val="tx1">
                  <a:lumMod val="85000"/>
                  <a:lumOff val="1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ctr"/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신부          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양은</a:t>
            </a:r>
            <a:endParaRPr lang="ko-KR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68403" y="4120513"/>
            <a:ext cx="5810893" cy="284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많은 분들을 모신 자리에서                                                 신랑과 신부는 부부가 되기를                                               굳게 맹세하였습니다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                                                     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이에 이 혼인이 이루어진 것을                                       여러분 앞에 엄숙히 선언합니다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55032" y="7387389"/>
            <a:ext cx="4812631" cy="7459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   </a:t>
            </a:r>
            <a:r>
              <a:rPr lang="ko-KR" altLang="en-US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년               월         </a:t>
            </a:r>
            <a:r>
              <a:rPr lang="en-US" altLang="ko-KR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ko-KR" altLang="en-US" sz="20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일</a:t>
            </a:r>
            <a:endParaRPr lang="ko-KR" altLang="en-US" sz="2000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-2928804" y="2863516"/>
            <a:ext cx="2490537" cy="125699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주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례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9795" y="8522676"/>
            <a:ext cx="2110142" cy="509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2676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18" y="359434"/>
            <a:ext cx="550294" cy="61361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54712" y="410533"/>
            <a:ext cx="550294" cy="61361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76758" y="8894002"/>
            <a:ext cx="550294" cy="61361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 flipH="1">
            <a:off x="5803965" y="8894002"/>
            <a:ext cx="550294" cy="613611"/>
          </a:xfrm>
          <a:prstGeom prst="rect">
            <a:avLst/>
          </a:prstGeom>
        </p:spPr>
      </p:pic>
      <p:sp>
        <p:nvSpPr>
          <p:cNvPr id="22" name="배지 21"/>
          <p:cNvSpPr/>
          <p:nvPr/>
        </p:nvSpPr>
        <p:spPr>
          <a:xfrm>
            <a:off x="568403" y="564574"/>
            <a:ext cx="5671623" cy="8639716"/>
          </a:xfrm>
          <a:prstGeom prst="plaque">
            <a:avLst>
              <a:gd name="adj" fmla="val 8427"/>
            </a:avLst>
          </a:prstGeom>
          <a:noFill/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" name="직선 연결선 23"/>
          <p:cNvCxnSpPr/>
          <p:nvPr/>
        </p:nvCxnSpPr>
        <p:spPr>
          <a:xfrm>
            <a:off x="1055077" y="439820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045599" y="9328072"/>
            <a:ext cx="4717229" cy="0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481266" y="108430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6333784" y="1095214"/>
            <a:ext cx="0" cy="7578435"/>
          </a:xfrm>
          <a:prstGeom prst="line">
            <a:avLst/>
          </a:prstGeom>
          <a:ln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2348437" y="1501012"/>
            <a:ext cx="2130506" cy="561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혼인서약서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58711" y="3376002"/>
            <a:ext cx="4707751" cy="1155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신랑         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군과</a:t>
            </a:r>
            <a:endParaRPr lang="en-US" altLang="ko-KR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ctr"/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신부            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    </a:t>
            </a:r>
            <a:r>
              <a:rPr lang="ko-KR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양은</a:t>
            </a:r>
            <a:endParaRPr lang="ko-KR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22891" y="4793955"/>
            <a:ext cx="5810893" cy="2844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어떠한 경우라도 항상 사랑하고                                             존중하며 진실한 남편과 아내로서의                                             도리를 다할 것을 맹세합니까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-2972248" y="2863516"/>
            <a:ext cx="2490537" cy="1256997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주례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7725" y="8420759"/>
            <a:ext cx="2166652" cy="52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71297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4697</TotalTime>
  <Words>52</Words>
  <Application>Microsoft Office PowerPoint</Application>
  <PresentationFormat>A4 용지(210x297mm)</PresentationFormat>
  <Paragraphs>11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슬라이드 1</vt:lpstr>
      <vt:lpstr>슬라이드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home</dc:creator>
  <cp:lastModifiedBy>user</cp:lastModifiedBy>
  <cp:revision>223</cp:revision>
  <cp:lastPrinted>2022-07-13T04:06:42Z</cp:lastPrinted>
  <dcterms:created xsi:type="dcterms:W3CDTF">2021-01-26T09:20:10Z</dcterms:created>
  <dcterms:modified xsi:type="dcterms:W3CDTF">2022-10-17T05:27:05Z</dcterms:modified>
</cp:coreProperties>
</file>